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1602700" cy="32404050"/>
  <p:notesSz cx="6858000" cy="9144000"/>
  <p:defaultTextStyle>
    <a:defPPr>
      <a:defRPr lang="pt-B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a Breda" initials="BB" lastIdx="9" clrIdx="0">
    <p:extLst>
      <p:ext uri="{19B8F6BF-5375-455C-9EA6-DF929625EA0E}">
        <p15:presenceInfo xmlns:p15="http://schemas.microsoft.com/office/powerpoint/2012/main" userId="S-1-5-21-1282045778-742911596-3289292870-9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>
      <p:cViewPr>
        <p:scale>
          <a:sx n="25" d="100"/>
          <a:sy n="25" d="100"/>
        </p:scale>
        <p:origin x="2126" y="14"/>
      </p:cViewPr>
      <p:guideLst>
        <p:guide orient="horz" pos="1020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7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74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661957" y="1297667"/>
            <a:ext cx="4860608" cy="276484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80135" y="1297667"/>
            <a:ext cx="14221778" cy="2764845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7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2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61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0135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81372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92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48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57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59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ECFC-53CA-4120-B893-CC666F57A153}" type="datetimeFigureOut">
              <a:rPr lang="pt-BR" smtClean="0"/>
              <a:t>06/04/2023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54819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09B6-FD6A-40A9-AD53-516A98DA3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3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9836CE-CADD-8CC2-F3C0-1B08B98081C0}"/>
              </a:ext>
            </a:extLst>
          </p:cNvPr>
          <p:cNvSpPr txBox="1"/>
          <p:nvPr/>
        </p:nvSpPr>
        <p:spPr>
          <a:xfrm>
            <a:off x="1563795" y="7624963"/>
            <a:ext cx="9361033" cy="724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3500" b="1" dirty="0"/>
          </a:p>
          <a:p>
            <a:pPr algn="ctr"/>
            <a:r>
              <a:rPr lang="pt-BR" sz="3500" b="1" dirty="0"/>
              <a:t>ORIENTAÇÕES GERAIS:</a:t>
            </a:r>
          </a:p>
          <a:p>
            <a:pPr algn="ctr"/>
            <a:endParaRPr lang="pt-BR" sz="3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Conteúdo mínimo: Introdução, Objetivo, Metodologia, Resultados e discussões, Considerações finais, Agradecimentos e Bibliografia.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Utilize todo o espaço do pôster.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Mantenha o fundo branco obrigatoriamente.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Títulos: Negrito, fonte </a:t>
            </a:r>
            <a:r>
              <a:rPr lang="pt-BR" sz="3000" dirty="0" err="1"/>
              <a:t>Calibri</a:t>
            </a:r>
            <a:r>
              <a:rPr lang="pt-BR" sz="3000" dirty="0"/>
              <a:t> tamanho 35.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Texto: Fonte </a:t>
            </a:r>
            <a:r>
              <a:rPr lang="pt-BR" sz="3000" dirty="0" err="1"/>
              <a:t>Calibri</a:t>
            </a:r>
            <a:r>
              <a:rPr lang="pt-BR" sz="3000" dirty="0"/>
              <a:t>, tamanho 30. </a:t>
            </a:r>
          </a:p>
          <a:p>
            <a:endParaRPr lang="pt-BR" sz="3000" dirty="0"/>
          </a:p>
          <a:p>
            <a:endParaRPr lang="pt-BR" sz="3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26C73E1-EABB-90BD-1BD0-B2E49A223AD5}"/>
              </a:ext>
            </a:extLst>
          </p:cNvPr>
          <p:cNvSpPr txBox="1"/>
          <p:nvPr/>
        </p:nvSpPr>
        <p:spPr>
          <a:xfrm>
            <a:off x="4655332" y="4608737"/>
            <a:ext cx="12538992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500" b="1" i="1" dirty="0"/>
              <a:t>TÍTULO TRABALHO </a:t>
            </a:r>
          </a:p>
          <a:p>
            <a:pPr algn="ctr"/>
            <a:endParaRPr lang="pt-BR" sz="3200" i="1" dirty="0"/>
          </a:p>
          <a:p>
            <a:pPr algn="ctr"/>
            <a:r>
              <a:rPr lang="pt-BR" sz="3500" i="1" dirty="0"/>
              <a:t>I AUTORES E E-MAILS I </a:t>
            </a:r>
          </a:p>
          <a:p>
            <a:pPr algn="ctr"/>
            <a:r>
              <a:rPr lang="pt-BR" sz="3500" i="1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336357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61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Tiago Panizzon</cp:lastModifiedBy>
  <cp:revision>16</cp:revision>
  <dcterms:created xsi:type="dcterms:W3CDTF">2023-02-08T22:13:19Z</dcterms:created>
  <dcterms:modified xsi:type="dcterms:W3CDTF">2023-04-06T20:28:36Z</dcterms:modified>
</cp:coreProperties>
</file>